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965" autoAdjust="0"/>
    <p:restoredTop sz="94637" autoAdjust="0"/>
  </p:normalViewPr>
  <p:slideViewPr>
    <p:cSldViewPr snapToGrid="0">
      <p:cViewPr>
        <p:scale>
          <a:sx n="60" d="100"/>
          <a:sy n="60" d="100"/>
        </p:scale>
        <p:origin x="2544" y="111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u-is/desktop-notifie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1D51378-7A3F-18F8-7AD9-70119185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1274"/>
            <a:ext cx="5869021" cy="2003898"/>
          </a:xfrm>
        </p:spPr>
        <p:txBody>
          <a:bodyPr/>
          <a:lstStyle/>
          <a:p>
            <a:r>
              <a:rPr lang="en-US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Desktop Notifier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9C55C4-3EF8-3820-DD60-354C15B63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7806" y="2188728"/>
            <a:ext cx="4925188" cy="339247"/>
          </a:xfrm>
        </p:spPr>
        <p:txBody>
          <a:bodyPr/>
          <a:lstStyle/>
          <a:p>
            <a: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Mitzi Rosales-Montoya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1ADD1-F98D-09DE-EE95-3FD510F02B1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flipH="1">
            <a:off x="2229853" y="6857999"/>
            <a:ext cx="449179" cy="810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6C2B2-1F6B-CAEF-4508-722192C5005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8340" y="983355"/>
            <a:ext cx="4741383" cy="2884519"/>
          </a:xfrm>
        </p:spPr>
        <p:txBody>
          <a:bodyPr/>
          <a:lstStyle/>
          <a:p>
            <a:pPr algn="l"/>
            <a:r>
              <a:rPr lang="en-US" sz="1400" dirty="0"/>
              <a:t>This application will be used as a pop up notification to remind students, employees and anyone else of tasks but also a mental health notifier of motivation and or quotes to boost mental health especially when working on tasks.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81E63-D55B-5FF1-CCA6-B13D51108E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notification after running">
            <a:extLst>
              <a:ext uri="{FF2B5EF4-FFF2-40B4-BE49-F238E27FC236}">
                <a16:creationId xmlns:a16="http://schemas.microsoft.com/office/drawing/2014/main" id="{2719F404-CBC4-485A-58BF-B96959CA0D0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15592" r="7171" b="18935"/>
          <a:stretch/>
        </p:blipFill>
        <p:spPr bwMode="auto">
          <a:xfrm>
            <a:off x="3421337" y="3338651"/>
            <a:ext cx="8229600" cy="28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887E48-9854-3441-E4D4-ED46BD57379F}"/>
              </a:ext>
            </a:extLst>
          </p:cNvPr>
          <p:cNvSpPr txBox="1"/>
          <p:nvPr/>
        </p:nvSpPr>
        <p:spPr>
          <a:xfrm>
            <a:off x="212088" y="6352143"/>
            <a:ext cx="57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https://github.com/ksu-is/desktop-notifier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8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55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Desktop Notifier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Notifier</dc:title>
  <dc:creator>Mitzi Rosales-Montoya</dc:creator>
  <cp:lastModifiedBy>Mitzi Rosales-Montoya</cp:lastModifiedBy>
  <cp:revision>3</cp:revision>
  <dcterms:created xsi:type="dcterms:W3CDTF">2024-04-27T02:07:29Z</dcterms:created>
  <dcterms:modified xsi:type="dcterms:W3CDTF">2024-04-27T03:24:34Z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